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0" r:id="rId3"/>
    <p:sldId id="257" r:id="rId4"/>
    <p:sldId id="258" r:id="rId5"/>
    <p:sldId id="259" r:id="rId6"/>
    <p:sldId id="262" r:id="rId7"/>
    <p:sldId id="261" r:id="rId8"/>
    <p:sldId id="263" r:id="rId9"/>
    <p:sldId id="264" r:id="rId10"/>
  </p:sldIdLst>
  <p:sldSz cx="24765000" cy="16510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51" d="100"/>
          <a:sy n="51" d="100"/>
        </p:scale>
        <p:origin x="148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57375" y="2701985"/>
            <a:ext cx="21050250" cy="5747926"/>
          </a:xfrm>
        </p:spPr>
        <p:txBody>
          <a:bodyPr anchor="b"/>
          <a:lstStyle>
            <a:lvl1pPr algn="ctr">
              <a:defRPr sz="1444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95625" y="8671573"/>
            <a:ext cx="18573750" cy="3986094"/>
          </a:xfrm>
        </p:spPr>
        <p:txBody>
          <a:bodyPr/>
          <a:lstStyle>
            <a:lvl1pPr marL="0" indent="0" algn="ctr">
              <a:buNone/>
              <a:defRPr sz="5778"/>
            </a:lvl1pPr>
            <a:lvl2pPr marL="1100663" indent="0" algn="ctr">
              <a:buNone/>
              <a:defRPr sz="4815"/>
            </a:lvl2pPr>
            <a:lvl3pPr marL="2201327" indent="0" algn="ctr">
              <a:buNone/>
              <a:defRPr sz="4333"/>
            </a:lvl3pPr>
            <a:lvl4pPr marL="3301990" indent="0" algn="ctr">
              <a:buNone/>
              <a:defRPr sz="3852"/>
            </a:lvl4pPr>
            <a:lvl5pPr marL="4402653" indent="0" algn="ctr">
              <a:buNone/>
              <a:defRPr sz="3852"/>
            </a:lvl5pPr>
            <a:lvl6pPr marL="5503316" indent="0" algn="ctr">
              <a:buNone/>
              <a:defRPr sz="3852"/>
            </a:lvl6pPr>
            <a:lvl7pPr marL="6603980" indent="0" algn="ctr">
              <a:buNone/>
              <a:defRPr sz="3852"/>
            </a:lvl7pPr>
            <a:lvl8pPr marL="7704643" indent="0" algn="ctr">
              <a:buNone/>
              <a:defRPr sz="3852"/>
            </a:lvl8pPr>
            <a:lvl9pPr marL="8805306" indent="0" algn="ctr">
              <a:buNone/>
              <a:defRPr sz="3852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92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15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722455" y="879005"/>
            <a:ext cx="5339953" cy="1399146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02595" y="879005"/>
            <a:ext cx="15710297" cy="1399146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5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963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9696" y="4116040"/>
            <a:ext cx="21359813" cy="6867700"/>
          </a:xfrm>
        </p:spPr>
        <p:txBody>
          <a:bodyPr anchor="b"/>
          <a:lstStyle>
            <a:lvl1pPr>
              <a:defRPr sz="1444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9696" y="11048711"/>
            <a:ext cx="21359813" cy="3611561"/>
          </a:xfrm>
        </p:spPr>
        <p:txBody>
          <a:bodyPr/>
          <a:lstStyle>
            <a:lvl1pPr marL="0" indent="0">
              <a:buNone/>
              <a:defRPr sz="5778">
                <a:solidFill>
                  <a:schemeClr val="tx1"/>
                </a:solidFill>
              </a:defRPr>
            </a:lvl1pPr>
            <a:lvl2pPr marL="1100663" indent="0">
              <a:buNone/>
              <a:defRPr sz="4815">
                <a:solidFill>
                  <a:schemeClr val="tx1">
                    <a:tint val="75000"/>
                  </a:schemeClr>
                </a:solidFill>
              </a:defRPr>
            </a:lvl2pPr>
            <a:lvl3pPr marL="2201327" indent="0">
              <a:buNone/>
              <a:defRPr sz="4333">
                <a:solidFill>
                  <a:schemeClr val="tx1">
                    <a:tint val="75000"/>
                  </a:schemeClr>
                </a:solidFill>
              </a:defRPr>
            </a:lvl3pPr>
            <a:lvl4pPr marL="3301990" indent="0">
              <a:buNone/>
              <a:defRPr sz="3852">
                <a:solidFill>
                  <a:schemeClr val="tx1">
                    <a:tint val="75000"/>
                  </a:schemeClr>
                </a:solidFill>
              </a:defRPr>
            </a:lvl4pPr>
            <a:lvl5pPr marL="4402653" indent="0">
              <a:buNone/>
              <a:defRPr sz="3852">
                <a:solidFill>
                  <a:schemeClr val="tx1">
                    <a:tint val="75000"/>
                  </a:schemeClr>
                </a:solidFill>
              </a:defRPr>
            </a:lvl5pPr>
            <a:lvl6pPr marL="5503316" indent="0">
              <a:buNone/>
              <a:defRPr sz="3852">
                <a:solidFill>
                  <a:schemeClr val="tx1">
                    <a:tint val="75000"/>
                  </a:schemeClr>
                </a:solidFill>
              </a:defRPr>
            </a:lvl6pPr>
            <a:lvl7pPr marL="6603980" indent="0">
              <a:buNone/>
              <a:defRPr sz="3852">
                <a:solidFill>
                  <a:schemeClr val="tx1">
                    <a:tint val="75000"/>
                  </a:schemeClr>
                </a:solidFill>
              </a:defRPr>
            </a:lvl7pPr>
            <a:lvl8pPr marL="7704643" indent="0">
              <a:buNone/>
              <a:defRPr sz="3852">
                <a:solidFill>
                  <a:schemeClr val="tx1">
                    <a:tint val="75000"/>
                  </a:schemeClr>
                </a:solidFill>
              </a:defRPr>
            </a:lvl8pPr>
            <a:lvl9pPr marL="8805306" indent="0">
              <a:buNone/>
              <a:defRPr sz="38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817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02594" y="4395023"/>
            <a:ext cx="10525125" cy="1047544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37281" y="4395023"/>
            <a:ext cx="10525125" cy="1047544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71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5819" y="879008"/>
            <a:ext cx="21359813" cy="319117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5822" y="4047244"/>
            <a:ext cx="10476754" cy="1983492"/>
          </a:xfrm>
        </p:spPr>
        <p:txBody>
          <a:bodyPr anchor="b"/>
          <a:lstStyle>
            <a:lvl1pPr marL="0" indent="0">
              <a:buNone/>
              <a:defRPr sz="5778" b="1"/>
            </a:lvl1pPr>
            <a:lvl2pPr marL="1100663" indent="0">
              <a:buNone/>
              <a:defRPr sz="4815" b="1"/>
            </a:lvl2pPr>
            <a:lvl3pPr marL="2201327" indent="0">
              <a:buNone/>
              <a:defRPr sz="4333" b="1"/>
            </a:lvl3pPr>
            <a:lvl4pPr marL="3301990" indent="0">
              <a:buNone/>
              <a:defRPr sz="3852" b="1"/>
            </a:lvl4pPr>
            <a:lvl5pPr marL="4402653" indent="0">
              <a:buNone/>
              <a:defRPr sz="3852" b="1"/>
            </a:lvl5pPr>
            <a:lvl6pPr marL="5503316" indent="0">
              <a:buNone/>
              <a:defRPr sz="3852" b="1"/>
            </a:lvl6pPr>
            <a:lvl7pPr marL="6603980" indent="0">
              <a:buNone/>
              <a:defRPr sz="3852" b="1"/>
            </a:lvl7pPr>
            <a:lvl8pPr marL="7704643" indent="0">
              <a:buNone/>
              <a:defRPr sz="3852" b="1"/>
            </a:lvl8pPr>
            <a:lvl9pPr marL="8805306" indent="0">
              <a:buNone/>
              <a:defRPr sz="385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05822" y="6030736"/>
            <a:ext cx="10476754" cy="88703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537282" y="4047244"/>
            <a:ext cx="10528351" cy="1983492"/>
          </a:xfrm>
        </p:spPr>
        <p:txBody>
          <a:bodyPr anchor="b"/>
          <a:lstStyle>
            <a:lvl1pPr marL="0" indent="0">
              <a:buNone/>
              <a:defRPr sz="5778" b="1"/>
            </a:lvl1pPr>
            <a:lvl2pPr marL="1100663" indent="0">
              <a:buNone/>
              <a:defRPr sz="4815" b="1"/>
            </a:lvl2pPr>
            <a:lvl3pPr marL="2201327" indent="0">
              <a:buNone/>
              <a:defRPr sz="4333" b="1"/>
            </a:lvl3pPr>
            <a:lvl4pPr marL="3301990" indent="0">
              <a:buNone/>
              <a:defRPr sz="3852" b="1"/>
            </a:lvl4pPr>
            <a:lvl5pPr marL="4402653" indent="0">
              <a:buNone/>
              <a:defRPr sz="3852" b="1"/>
            </a:lvl5pPr>
            <a:lvl6pPr marL="5503316" indent="0">
              <a:buNone/>
              <a:defRPr sz="3852" b="1"/>
            </a:lvl6pPr>
            <a:lvl7pPr marL="6603980" indent="0">
              <a:buNone/>
              <a:defRPr sz="3852" b="1"/>
            </a:lvl7pPr>
            <a:lvl8pPr marL="7704643" indent="0">
              <a:buNone/>
              <a:defRPr sz="3852" b="1"/>
            </a:lvl8pPr>
            <a:lvl9pPr marL="8805306" indent="0">
              <a:buNone/>
              <a:defRPr sz="385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537282" y="6030736"/>
            <a:ext cx="10528351" cy="88703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46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479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28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5819" y="1100667"/>
            <a:ext cx="7987357" cy="3852333"/>
          </a:xfrm>
        </p:spPr>
        <p:txBody>
          <a:bodyPr anchor="b"/>
          <a:lstStyle>
            <a:lvl1pPr>
              <a:defRPr sz="770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28351" y="2377138"/>
            <a:ext cx="12537281" cy="11732801"/>
          </a:xfrm>
        </p:spPr>
        <p:txBody>
          <a:bodyPr/>
          <a:lstStyle>
            <a:lvl1pPr>
              <a:defRPr sz="7704"/>
            </a:lvl1pPr>
            <a:lvl2pPr>
              <a:defRPr sz="6741"/>
            </a:lvl2pPr>
            <a:lvl3pPr>
              <a:defRPr sz="5778"/>
            </a:lvl3pPr>
            <a:lvl4pPr>
              <a:defRPr sz="4815"/>
            </a:lvl4pPr>
            <a:lvl5pPr>
              <a:defRPr sz="4815"/>
            </a:lvl5pPr>
            <a:lvl6pPr>
              <a:defRPr sz="4815"/>
            </a:lvl6pPr>
            <a:lvl7pPr>
              <a:defRPr sz="4815"/>
            </a:lvl7pPr>
            <a:lvl8pPr>
              <a:defRPr sz="4815"/>
            </a:lvl8pPr>
            <a:lvl9pPr>
              <a:defRPr sz="481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05819" y="4953000"/>
            <a:ext cx="7987357" cy="9176045"/>
          </a:xfrm>
        </p:spPr>
        <p:txBody>
          <a:bodyPr/>
          <a:lstStyle>
            <a:lvl1pPr marL="0" indent="0">
              <a:buNone/>
              <a:defRPr sz="3852"/>
            </a:lvl1pPr>
            <a:lvl2pPr marL="1100663" indent="0">
              <a:buNone/>
              <a:defRPr sz="3370"/>
            </a:lvl2pPr>
            <a:lvl3pPr marL="2201327" indent="0">
              <a:buNone/>
              <a:defRPr sz="2889"/>
            </a:lvl3pPr>
            <a:lvl4pPr marL="3301990" indent="0">
              <a:buNone/>
              <a:defRPr sz="2407"/>
            </a:lvl4pPr>
            <a:lvl5pPr marL="4402653" indent="0">
              <a:buNone/>
              <a:defRPr sz="2407"/>
            </a:lvl5pPr>
            <a:lvl6pPr marL="5503316" indent="0">
              <a:buNone/>
              <a:defRPr sz="2407"/>
            </a:lvl6pPr>
            <a:lvl7pPr marL="6603980" indent="0">
              <a:buNone/>
              <a:defRPr sz="2407"/>
            </a:lvl7pPr>
            <a:lvl8pPr marL="7704643" indent="0">
              <a:buNone/>
              <a:defRPr sz="2407"/>
            </a:lvl8pPr>
            <a:lvl9pPr marL="8805306" indent="0">
              <a:buNone/>
              <a:defRPr sz="240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5819" y="1100667"/>
            <a:ext cx="7987357" cy="3852333"/>
          </a:xfrm>
        </p:spPr>
        <p:txBody>
          <a:bodyPr anchor="b"/>
          <a:lstStyle>
            <a:lvl1pPr>
              <a:defRPr sz="770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528351" y="2377138"/>
            <a:ext cx="12537281" cy="11732801"/>
          </a:xfrm>
        </p:spPr>
        <p:txBody>
          <a:bodyPr anchor="t"/>
          <a:lstStyle>
            <a:lvl1pPr marL="0" indent="0">
              <a:buNone/>
              <a:defRPr sz="7704"/>
            </a:lvl1pPr>
            <a:lvl2pPr marL="1100663" indent="0">
              <a:buNone/>
              <a:defRPr sz="6741"/>
            </a:lvl2pPr>
            <a:lvl3pPr marL="2201327" indent="0">
              <a:buNone/>
              <a:defRPr sz="5778"/>
            </a:lvl3pPr>
            <a:lvl4pPr marL="3301990" indent="0">
              <a:buNone/>
              <a:defRPr sz="4815"/>
            </a:lvl4pPr>
            <a:lvl5pPr marL="4402653" indent="0">
              <a:buNone/>
              <a:defRPr sz="4815"/>
            </a:lvl5pPr>
            <a:lvl6pPr marL="5503316" indent="0">
              <a:buNone/>
              <a:defRPr sz="4815"/>
            </a:lvl6pPr>
            <a:lvl7pPr marL="6603980" indent="0">
              <a:buNone/>
              <a:defRPr sz="4815"/>
            </a:lvl7pPr>
            <a:lvl8pPr marL="7704643" indent="0">
              <a:buNone/>
              <a:defRPr sz="4815"/>
            </a:lvl8pPr>
            <a:lvl9pPr marL="8805306" indent="0">
              <a:buNone/>
              <a:defRPr sz="481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05819" y="4953000"/>
            <a:ext cx="7987357" cy="9176045"/>
          </a:xfrm>
        </p:spPr>
        <p:txBody>
          <a:bodyPr/>
          <a:lstStyle>
            <a:lvl1pPr marL="0" indent="0">
              <a:buNone/>
              <a:defRPr sz="3852"/>
            </a:lvl1pPr>
            <a:lvl2pPr marL="1100663" indent="0">
              <a:buNone/>
              <a:defRPr sz="3370"/>
            </a:lvl2pPr>
            <a:lvl3pPr marL="2201327" indent="0">
              <a:buNone/>
              <a:defRPr sz="2889"/>
            </a:lvl3pPr>
            <a:lvl4pPr marL="3301990" indent="0">
              <a:buNone/>
              <a:defRPr sz="2407"/>
            </a:lvl4pPr>
            <a:lvl5pPr marL="4402653" indent="0">
              <a:buNone/>
              <a:defRPr sz="2407"/>
            </a:lvl5pPr>
            <a:lvl6pPr marL="5503316" indent="0">
              <a:buNone/>
              <a:defRPr sz="2407"/>
            </a:lvl6pPr>
            <a:lvl7pPr marL="6603980" indent="0">
              <a:buNone/>
              <a:defRPr sz="2407"/>
            </a:lvl7pPr>
            <a:lvl8pPr marL="7704643" indent="0">
              <a:buNone/>
              <a:defRPr sz="2407"/>
            </a:lvl8pPr>
            <a:lvl9pPr marL="8805306" indent="0">
              <a:buNone/>
              <a:defRPr sz="240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04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02594" y="879008"/>
            <a:ext cx="21359813" cy="3191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2594" y="4395023"/>
            <a:ext cx="21359813" cy="10475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02594" y="15302328"/>
            <a:ext cx="5572125" cy="8790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9F0A1-CF1F-CB48-A5B2-1BB4D88B4413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03406" y="15302328"/>
            <a:ext cx="8358188" cy="8790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90281" y="15302328"/>
            <a:ext cx="5572125" cy="8790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F8232-58EC-6F44-8399-15BC0E459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18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201327" rtl="0" eaLnBrk="1" latinLnBrk="0" hangingPunct="1">
        <a:lnSpc>
          <a:spcPct val="90000"/>
        </a:lnSpc>
        <a:spcBef>
          <a:spcPct val="0"/>
        </a:spcBef>
        <a:buNone/>
        <a:defRPr sz="105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50332" indent="-550332" algn="l" defTabSz="2201327" rtl="0" eaLnBrk="1" latinLnBrk="0" hangingPunct="1">
        <a:lnSpc>
          <a:spcPct val="90000"/>
        </a:lnSpc>
        <a:spcBef>
          <a:spcPts val="2407"/>
        </a:spcBef>
        <a:buFont typeface="Arial" panose="020B0604020202020204" pitchFamily="34" charset="0"/>
        <a:buChar char="•"/>
        <a:defRPr sz="6741" kern="1200">
          <a:solidFill>
            <a:schemeClr val="tx1"/>
          </a:solidFill>
          <a:latin typeface="+mn-lt"/>
          <a:ea typeface="+mn-ea"/>
          <a:cs typeface="+mn-cs"/>
        </a:defRPr>
      </a:lvl1pPr>
      <a:lvl2pPr marL="1650995" indent="-550332" algn="l" defTabSz="2201327" rtl="0" eaLnBrk="1" latinLnBrk="0" hangingPunct="1">
        <a:lnSpc>
          <a:spcPct val="90000"/>
        </a:lnSpc>
        <a:spcBef>
          <a:spcPts val="1204"/>
        </a:spcBef>
        <a:buFont typeface="Arial" panose="020B0604020202020204" pitchFamily="34" charset="0"/>
        <a:buChar char="•"/>
        <a:defRPr sz="5778" kern="1200">
          <a:solidFill>
            <a:schemeClr val="tx1"/>
          </a:solidFill>
          <a:latin typeface="+mn-lt"/>
          <a:ea typeface="+mn-ea"/>
          <a:cs typeface="+mn-cs"/>
        </a:defRPr>
      </a:lvl2pPr>
      <a:lvl3pPr marL="2751658" indent="-550332" algn="l" defTabSz="2201327" rtl="0" eaLnBrk="1" latinLnBrk="0" hangingPunct="1">
        <a:lnSpc>
          <a:spcPct val="90000"/>
        </a:lnSpc>
        <a:spcBef>
          <a:spcPts val="1204"/>
        </a:spcBef>
        <a:buFont typeface="Arial" panose="020B0604020202020204" pitchFamily="34" charset="0"/>
        <a:buChar char="•"/>
        <a:defRPr sz="4815" kern="1200">
          <a:solidFill>
            <a:schemeClr val="tx1"/>
          </a:solidFill>
          <a:latin typeface="+mn-lt"/>
          <a:ea typeface="+mn-ea"/>
          <a:cs typeface="+mn-cs"/>
        </a:defRPr>
      </a:lvl3pPr>
      <a:lvl4pPr marL="3852321" indent="-550332" algn="l" defTabSz="2201327" rtl="0" eaLnBrk="1" latinLnBrk="0" hangingPunct="1">
        <a:lnSpc>
          <a:spcPct val="90000"/>
        </a:lnSpc>
        <a:spcBef>
          <a:spcPts val="1204"/>
        </a:spcBef>
        <a:buFont typeface="Arial" panose="020B0604020202020204" pitchFamily="34" charset="0"/>
        <a:buChar char="•"/>
        <a:defRPr sz="4333" kern="1200">
          <a:solidFill>
            <a:schemeClr val="tx1"/>
          </a:solidFill>
          <a:latin typeface="+mn-lt"/>
          <a:ea typeface="+mn-ea"/>
          <a:cs typeface="+mn-cs"/>
        </a:defRPr>
      </a:lvl4pPr>
      <a:lvl5pPr marL="4952985" indent="-550332" algn="l" defTabSz="2201327" rtl="0" eaLnBrk="1" latinLnBrk="0" hangingPunct="1">
        <a:lnSpc>
          <a:spcPct val="90000"/>
        </a:lnSpc>
        <a:spcBef>
          <a:spcPts val="1204"/>
        </a:spcBef>
        <a:buFont typeface="Arial" panose="020B0604020202020204" pitchFamily="34" charset="0"/>
        <a:buChar char="•"/>
        <a:defRPr sz="4333" kern="1200">
          <a:solidFill>
            <a:schemeClr val="tx1"/>
          </a:solidFill>
          <a:latin typeface="+mn-lt"/>
          <a:ea typeface="+mn-ea"/>
          <a:cs typeface="+mn-cs"/>
        </a:defRPr>
      </a:lvl5pPr>
      <a:lvl6pPr marL="6053648" indent="-550332" algn="l" defTabSz="2201327" rtl="0" eaLnBrk="1" latinLnBrk="0" hangingPunct="1">
        <a:lnSpc>
          <a:spcPct val="90000"/>
        </a:lnSpc>
        <a:spcBef>
          <a:spcPts val="1204"/>
        </a:spcBef>
        <a:buFont typeface="Arial" panose="020B0604020202020204" pitchFamily="34" charset="0"/>
        <a:buChar char="•"/>
        <a:defRPr sz="4333" kern="1200">
          <a:solidFill>
            <a:schemeClr val="tx1"/>
          </a:solidFill>
          <a:latin typeface="+mn-lt"/>
          <a:ea typeface="+mn-ea"/>
          <a:cs typeface="+mn-cs"/>
        </a:defRPr>
      </a:lvl6pPr>
      <a:lvl7pPr marL="7154311" indent="-550332" algn="l" defTabSz="2201327" rtl="0" eaLnBrk="1" latinLnBrk="0" hangingPunct="1">
        <a:lnSpc>
          <a:spcPct val="90000"/>
        </a:lnSpc>
        <a:spcBef>
          <a:spcPts val="1204"/>
        </a:spcBef>
        <a:buFont typeface="Arial" panose="020B0604020202020204" pitchFamily="34" charset="0"/>
        <a:buChar char="•"/>
        <a:defRPr sz="4333" kern="1200">
          <a:solidFill>
            <a:schemeClr val="tx1"/>
          </a:solidFill>
          <a:latin typeface="+mn-lt"/>
          <a:ea typeface="+mn-ea"/>
          <a:cs typeface="+mn-cs"/>
        </a:defRPr>
      </a:lvl7pPr>
      <a:lvl8pPr marL="8254975" indent="-550332" algn="l" defTabSz="2201327" rtl="0" eaLnBrk="1" latinLnBrk="0" hangingPunct="1">
        <a:lnSpc>
          <a:spcPct val="90000"/>
        </a:lnSpc>
        <a:spcBef>
          <a:spcPts val="1204"/>
        </a:spcBef>
        <a:buFont typeface="Arial" panose="020B0604020202020204" pitchFamily="34" charset="0"/>
        <a:buChar char="•"/>
        <a:defRPr sz="4333" kern="1200">
          <a:solidFill>
            <a:schemeClr val="tx1"/>
          </a:solidFill>
          <a:latin typeface="+mn-lt"/>
          <a:ea typeface="+mn-ea"/>
          <a:cs typeface="+mn-cs"/>
        </a:defRPr>
      </a:lvl8pPr>
      <a:lvl9pPr marL="9355638" indent="-550332" algn="l" defTabSz="2201327" rtl="0" eaLnBrk="1" latinLnBrk="0" hangingPunct="1">
        <a:lnSpc>
          <a:spcPct val="90000"/>
        </a:lnSpc>
        <a:spcBef>
          <a:spcPts val="1204"/>
        </a:spcBef>
        <a:buFont typeface="Arial" panose="020B0604020202020204" pitchFamily="34" charset="0"/>
        <a:buChar char="•"/>
        <a:defRPr sz="4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01327" rtl="0" eaLnBrk="1" latinLnBrk="0" hangingPunct="1">
        <a:defRPr sz="4333" kern="1200">
          <a:solidFill>
            <a:schemeClr val="tx1"/>
          </a:solidFill>
          <a:latin typeface="+mn-lt"/>
          <a:ea typeface="+mn-ea"/>
          <a:cs typeface="+mn-cs"/>
        </a:defRPr>
      </a:lvl1pPr>
      <a:lvl2pPr marL="1100663" algn="l" defTabSz="2201327" rtl="0" eaLnBrk="1" latinLnBrk="0" hangingPunct="1">
        <a:defRPr sz="4333" kern="1200">
          <a:solidFill>
            <a:schemeClr val="tx1"/>
          </a:solidFill>
          <a:latin typeface="+mn-lt"/>
          <a:ea typeface="+mn-ea"/>
          <a:cs typeface="+mn-cs"/>
        </a:defRPr>
      </a:lvl2pPr>
      <a:lvl3pPr marL="2201327" algn="l" defTabSz="2201327" rtl="0" eaLnBrk="1" latinLnBrk="0" hangingPunct="1">
        <a:defRPr sz="4333" kern="1200">
          <a:solidFill>
            <a:schemeClr val="tx1"/>
          </a:solidFill>
          <a:latin typeface="+mn-lt"/>
          <a:ea typeface="+mn-ea"/>
          <a:cs typeface="+mn-cs"/>
        </a:defRPr>
      </a:lvl3pPr>
      <a:lvl4pPr marL="3301990" algn="l" defTabSz="2201327" rtl="0" eaLnBrk="1" latinLnBrk="0" hangingPunct="1">
        <a:defRPr sz="4333" kern="1200">
          <a:solidFill>
            <a:schemeClr val="tx1"/>
          </a:solidFill>
          <a:latin typeface="+mn-lt"/>
          <a:ea typeface="+mn-ea"/>
          <a:cs typeface="+mn-cs"/>
        </a:defRPr>
      </a:lvl4pPr>
      <a:lvl5pPr marL="4402653" algn="l" defTabSz="2201327" rtl="0" eaLnBrk="1" latinLnBrk="0" hangingPunct="1">
        <a:defRPr sz="4333" kern="1200">
          <a:solidFill>
            <a:schemeClr val="tx1"/>
          </a:solidFill>
          <a:latin typeface="+mn-lt"/>
          <a:ea typeface="+mn-ea"/>
          <a:cs typeface="+mn-cs"/>
        </a:defRPr>
      </a:lvl5pPr>
      <a:lvl6pPr marL="5503316" algn="l" defTabSz="2201327" rtl="0" eaLnBrk="1" latinLnBrk="0" hangingPunct="1">
        <a:defRPr sz="4333" kern="1200">
          <a:solidFill>
            <a:schemeClr val="tx1"/>
          </a:solidFill>
          <a:latin typeface="+mn-lt"/>
          <a:ea typeface="+mn-ea"/>
          <a:cs typeface="+mn-cs"/>
        </a:defRPr>
      </a:lvl6pPr>
      <a:lvl7pPr marL="6603980" algn="l" defTabSz="2201327" rtl="0" eaLnBrk="1" latinLnBrk="0" hangingPunct="1">
        <a:defRPr sz="4333" kern="1200">
          <a:solidFill>
            <a:schemeClr val="tx1"/>
          </a:solidFill>
          <a:latin typeface="+mn-lt"/>
          <a:ea typeface="+mn-ea"/>
          <a:cs typeface="+mn-cs"/>
        </a:defRPr>
      </a:lvl7pPr>
      <a:lvl8pPr marL="7704643" algn="l" defTabSz="2201327" rtl="0" eaLnBrk="1" latinLnBrk="0" hangingPunct="1">
        <a:defRPr sz="4333" kern="1200">
          <a:solidFill>
            <a:schemeClr val="tx1"/>
          </a:solidFill>
          <a:latin typeface="+mn-lt"/>
          <a:ea typeface="+mn-ea"/>
          <a:cs typeface="+mn-cs"/>
        </a:defRPr>
      </a:lvl8pPr>
      <a:lvl9pPr marL="8805306" algn="l" defTabSz="2201327" rtl="0" eaLnBrk="1" latinLnBrk="0" hangingPunct="1">
        <a:defRPr sz="43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jpe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19E2C3-A285-0044-8401-31E73041F5BF}"/>
              </a:ext>
            </a:extLst>
          </p:cNvPr>
          <p:cNvSpPr/>
          <p:nvPr/>
        </p:nvSpPr>
        <p:spPr>
          <a:xfrm>
            <a:off x="-13168" y="0"/>
            <a:ext cx="24765000" cy="16510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19042A5-2D08-5847-A2BC-CDCAFAE430C7}"/>
              </a:ext>
            </a:extLst>
          </p:cNvPr>
          <p:cNvGrpSpPr/>
          <p:nvPr/>
        </p:nvGrpSpPr>
        <p:grpSpPr>
          <a:xfrm>
            <a:off x="17152522" y="4288701"/>
            <a:ext cx="5619382" cy="4283676"/>
            <a:chOff x="8737857" y="784654"/>
            <a:chExt cx="3112273" cy="2372497"/>
          </a:xfrm>
        </p:grpSpPr>
        <p:sp>
          <p:nvSpPr>
            <p:cNvPr id="10" name="Cloud 9">
              <a:extLst>
                <a:ext uri="{FF2B5EF4-FFF2-40B4-BE49-F238E27FC236}">
                  <a16:creationId xmlns:a16="http://schemas.microsoft.com/office/drawing/2014/main" id="{743C1477-137B-C047-A19A-3D5C280781B0}"/>
                </a:ext>
              </a:extLst>
            </p:cNvPr>
            <p:cNvSpPr/>
            <p:nvPr/>
          </p:nvSpPr>
          <p:spPr>
            <a:xfrm>
              <a:off x="8737857" y="784654"/>
              <a:ext cx="3112273" cy="2372497"/>
            </a:xfrm>
            <a:prstGeom prst="cloud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5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FB252D02-7FE8-0645-AD30-36895C6778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07385" y="1404895"/>
              <a:ext cx="442097" cy="44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Nimble LMS logo">
              <a:extLst>
                <a:ext uri="{FF2B5EF4-FFF2-40B4-BE49-F238E27FC236}">
                  <a16:creationId xmlns:a16="http://schemas.microsoft.com/office/drawing/2014/main" id="{55EACBC0-ADC1-6745-A6F1-DE71AEB0B6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0451" y="1361430"/>
              <a:ext cx="659541" cy="6595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Moodle LMS logo">
              <a:extLst>
                <a:ext uri="{FF2B5EF4-FFF2-40B4-BE49-F238E27FC236}">
                  <a16:creationId xmlns:a16="http://schemas.microsoft.com/office/drawing/2014/main" id="{B6616364-4347-D34A-B85E-CF2595CF23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07385" y="1998771"/>
              <a:ext cx="442097" cy="44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CanopyLAB - Social Learning Powered by AI logo">
              <a:extLst>
                <a:ext uri="{FF2B5EF4-FFF2-40B4-BE49-F238E27FC236}">
                  <a16:creationId xmlns:a16="http://schemas.microsoft.com/office/drawing/2014/main" id="{DC81D1C8-85DC-6E48-A09C-0DD4DB9BDB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0460" y="1313527"/>
              <a:ext cx="961768" cy="182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C13E994-87C6-F34A-A660-B9728B338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89239" y="1897296"/>
              <a:ext cx="720468" cy="202949"/>
            </a:xfrm>
            <a:prstGeom prst="rect">
              <a:avLst/>
            </a:prstGeom>
          </p:spPr>
        </p:pic>
        <p:pic>
          <p:nvPicPr>
            <p:cNvPr id="1034" name="Picture 10" descr="Home">
              <a:extLst>
                <a:ext uri="{FF2B5EF4-FFF2-40B4-BE49-F238E27FC236}">
                  <a16:creationId xmlns:a16="http://schemas.microsoft.com/office/drawing/2014/main" id="{D64BBB8F-F3E7-E04C-88D7-A9E798154B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94839" y="2322246"/>
              <a:ext cx="659541" cy="153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Bent Arrow 19">
            <a:extLst>
              <a:ext uri="{FF2B5EF4-FFF2-40B4-BE49-F238E27FC236}">
                <a16:creationId xmlns:a16="http://schemas.microsoft.com/office/drawing/2014/main" id="{B9FBF380-3B4A-B74A-8464-90BFCA50E0AE}"/>
              </a:ext>
            </a:extLst>
          </p:cNvPr>
          <p:cNvSpPr/>
          <p:nvPr/>
        </p:nvSpPr>
        <p:spPr>
          <a:xfrm rot="16200000" flipH="1">
            <a:off x="4723262" y="1482864"/>
            <a:ext cx="3815156" cy="6717172"/>
          </a:xfrm>
          <a:prstGeom prst="bentArrow">
            <a:avLst>
              <a:gd name="adj1" fmla="val 26180"/>
              <a:gd name="adj2" fmla="val 25000"/>
              <a:gd name="adj3" fmla="val 25000"/>
              <a:gd name="adj4" fmla="val 43750"/>
            </a:avLst>
          </a:prstGeom>
          <a:solidFill>
            <a:schemeClr val="accent1"/>
          </a:solidFill>
          <a:ln cmpd="sng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733B024-5F94-CF4E-A55F-ED31AE7BF8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68218" y="10541859"/>
            <a:ext cx="5583529" cy="3551229"/>
          </a:xfrm>
          <a:prstGeom prst="rect">
            <a:avLst/>
          </a:prstGeom>
        </p:spPr>
      </p:pic>
      <p:sp>
        <p:nvSpPr>
          <p:cNvPr id="24" name="Bent Arrow 23">
            <a:extLst>
              <a:ext uri="{FF2B5EF4-FFF2-40B4-BE49-F238E27FC236}">
                <a16:creationId xmlns:a16="http://schemas.microsoft.com/office/drawing/2014/main" id="{ABF9B762-E56B-D440-ADF8-D7656104B02A}"/>
              </a:ext>
            </a:extLst>
          </p:cNvPr>
          <p:cNvSpPr/>
          <p:nvPr/>
        </p:nvSpPr>
        <p:spPr>
          <a:xfrm rot="5400000">
            <a:off x="8029957" y="6598360"/>
            <a:ext cx="2624609" cy="5619383"/>
          </a:xfrm>
          <a:prstGeom prst="bentArrow">
            <a:avLst>
              <a:gd name="adj1" fmla="val 36901"/>
              <a:gd name="adj2" fmla="val 31801"/>
              <a:gd name="adj3" fmla="val 2245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>
              <a:solidFill>
                <a:schemeClr val="tx1"/>
              </a:solidFill>
            </a:endParaRPr>
          </a:p>
        </p:txBody>
      </p:sp>
      <p:sp>
        <p:nvSpPr>
          <p:cNvPr id="26" name="Bent Arrow 25">
            <a:extLst>
              <a:ext uri="{FF2B5EF4-FFF2-40B4-BE49-F238E27FC236}">
                <a16:creationId xmlns:a16="http://schemas.microsoft.com/office/drawing/2014/main" id="{07FBC94D-2C96-ED42-9F8D-321DF4EA2625}"/>
              </a:ext>
            </a:extLst>
          </p:cNvPr>
          <p:cNvSpPr/>
          <p:nvPr/>
        </p:nvSpPr>
        <p:spPr>
          <a:xfrm rot="5400000" flipH="1">
            <a:off x="15591044" y="7230501"/>
            <a:ext cx="4041103" cy="6724847"/>
          </a:xfrm>
          <a:prstGeom prst="bentArrow">
            <a:avLst>
              <a:gd name="adj1" fmla="val 21163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EA50C2-0945-CB42-BD51-EF922B9AA1F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44847" y="6690333"/>
            <a:ext cx="4949063" cy="318560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6D8CEA66-9451-9A49-801B-831C33886C1A}"/>
              </a:ext>
            </a:extLst>
          </p:cNvPr>
          <p:cNvGrpSpPr/>
          <p:nvPr/>
        </p:nvGrpSpPr>
        <p:grpSpPr>
          <a:xfrm>
            <a:off x="9989427" y="2319217"/>
            <a:ext cx="5105061" cy="2347805"/>
            <a:chOff x="9989427" y="2319217"/>
            <a:chExt cx="5105061" cy="234780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5C8F0EF-F6BB-A24B-9A17-5FAF7ED2EB1C}"/>
                </a:ext>
              </a:extLst>
            </p:cNvPr>
            <p:cNvSpPr/>
            <p:nvPr/>
          </p:nvSpPr>
          <p:spPr>
            <a:xfrm>
              <a:off x="9989427" y="2319217"/>
              <a:ext cx="5105061" cy="234780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5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D99031C-93B7-AD48-A4DB-145248F501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989427" y="2375887"/>
              <a:ext cx="3936927" cy="935454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39CA77B-6CAE-AD4F-AB0F-B0754C276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1043018" y="3260248"/>
              <a:ext cx="3741853" cy="1169323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2B0C105-AA9E-D049-BBB8-D9E75A2703A3}"/>
                </a:ext>
              </a:extLst>
            </p:cNvPr>
            <p:cNvSpPr/>
            <p:nvPr/>
          </p:nvSpPr>
          <p:spPr>
            <a:xfrm>
              <a:off x="13735415" y="3896524"/>
              <a:ext cx="1031967" cy="5353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5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3C1F057-E2F7-F348-9E33-8918363A2264}"/>
                </a:ext>
              </a:extLst>
            </p:cNvPr>
            <p:cNvSpPr/>
            <p:nvPr/>
          </p:nvSpPr>
          <p:spPr>
            <a:xfrm>
              <a:off x="10069085" y="2487976"/>
              <a:ext cx="793604" cy="74397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53791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19E2C3-A285-0044-8401-31E73041F5BF}"/>
              </a:ext>
            </a:extLst>
          </p:cNvPr>
          <p:cNvSpPr/>
          <p:nvPr/>
        </p:nvSpPr>
        <p:spPr>
          <a:xfrm>
            <a:off x="0" y="0"/>
            <a:ext cx="24765000" cy="16510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19042A5-2D08-5847-A2BC-CDCAFAE430C7}"/>
              </a:ext>
            </a:extLst>
          </p:cNvPr>
          <p:cNvGrpSpPr/>
          <p:nvPr/>
        </p:nvGrpSpPr>
        <p:grpSpPr>
          <a:xfrm>
            <a:off x="17152522" y="4288701"/>
            <a:ext cx="5619382" cy="4283676"/>
            <a:chOff x="8737857" y="784654"/>
            <a:chExt cx="3112273" cy="2372497"/>
          </a:xfrm>
        </p:grpSpPr>
        <p:sp>
          <p:nvSpPr>
            <p:cNvPr id="10" name="Cloud 9">
              <a:extLst>
                <a:ext uri="{FF2B5EF4-FFF2-40B4-BE49-F238E27FC236}">
                  <a16:creationId xmlns:a16="http://schemas.microsoft.com/office/drawing/2014/main" id="{743C1477-137B-C047-A19A-3D5C280781B0}"/>
                </a:ext>
              </a:extLst>
            </p:cNvPr>
            <p:cNvSpPr/>
            <p:nvPr/>
          </p:nvSpPr>
          <p:spPr>
            <a:xfrm>
              <a:off x="8737857" y="784654"/>
              <a:ext cx="3112273" cy="2372497"/>
            </a:xfrm>
            <a:prstGeom prst="cloud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5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FB252D02-7FE8-0645-AD30-36895C6778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07385" y="1404895"/>
              <a:ext cx="442097" cy="44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Nimble LMS logo">
              <a:extLst>
                <a:ext uri="{FF2B5EF4-FFF2-40B4-BE49-F238E27FC236}">
                  <a16:creationId xmlns:a16="http://schemas.microsoft.com/office/drawing/2014/main" id="{55EACBC0-ADC1-6745-A6F1-DE71AEB0B6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0451" y="1361430"/>
              <a:ext cx="659541" cy="6595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Moodle LMS logo">
              <a:extLst>
                <a:ext uri="{FF2B5EF4-FFF2-40B4-BE49-F238E27FC236}">
                  <a16:creationId xmlns:a16="http://schemas.microsoft.com/office/drawing/2014/main" id="{B6616364-4347-D34A-B85E-CF2595CF23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07385" y="1998771"/>
              <a:ext cx="442097" cy="44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CanopyLAB - Social Learning Powered by AI logo">
              <a:extLst>
                <a:ext uri="{FF2B5EF4-FFF2-40B4-BE49-F238E27FC236}">
                  <a16:creationId xmlns:a16="http://schemas.microsoft.com/office/drawing/2014/main" id="{DC81D1C8-85DC-6E48-A09C-0DD4DB9BDB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0460" y="1313527"/>
              <a:ext cx="961768" cy="182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C13E994-87C6-F34A-A660-B9728B338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89239" y="1897296"/>
              <a:ext cx="720468" cy="202949"/>
            </a:xfrm>
            <a:prstGeom prst="rect">
              <a:avLst/>
            </a:prstGeom>
          </p:spPr>
        </p:pic>
        <p:pic>
          <p:nvPicPr>
            <p:cNvPr id="1034" name="Picture 10" descr="Home">
              <a:extLst>
                <a:ext uri="{FF2B5EF4-FFF2-40B4-BE49-F238E27FC236}">
                  <a16:creationId xmlns:a16="http://schemas.microsoft.com/office/drawing/2014/main" id="{D64BBB8F-F3E7-E04C-88D7-A9E798154B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94839" y="2322246"/>
              <a:ext cx="659541" cy="153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E8E344C-0CD1-7C40-8DC7-149BA51FA05B}"/>
              </a:ext>
            </a:extLst>
          </p:cNvPr>
          <p:cNvGrpSpPr/>
          <p:nvPr/>
        </p:nvGrpSpPr>
        <p:grpSpPr>
          <a:xfrm>
            <a:off x="9989427" y="2319217"/>
            <a:ext cx="5105061" cy="2347805"/>
            <a:chOff x="4029931" y="3157151"/>
            <a:chExt cx="3606545" cy="16256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5C8F0EF-F6BB-A24B-9A17-5FAF7ED2EB1C}"/>
                </a:ext>
              </a:extLst>
            </p:cNvPr>
            <p:cNvSpPr/>
            <p:nvPr/>
          </p:nvSpPr>
          <p:spPr>
            <a:xfrm>
              <a:off x="4029931" y="3157151"/>
              <a:ext cx="3606545" cy="16256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5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D99031C-93B7-AD48-A4DB-145248F501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29931" y="3196389"/>
              <a:ext cx="2781300" cy="6477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39CA77B-6CAE-AD4F-AB0F-B0754C276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774256" y="3808713"/>
              <a:ext cx="2643487" cy="809629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2B0C105-AA9E-D049-BBB8-D9E75A2703A3}"/>
                </a:ext>
              </a:extLst>
            </p:cNvPr>
            <p:cNvSpPr/>
            <p:nvPr/>
          </p:nvSpPr>
          <p:spPr>
            <a:xfrm>
              <a:off x="6676339" y="4249265"/>
              <a:ext cx="729048" cy="37070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50"/>
            </a:p>
          </p:txBody>
        </p:sp>
      </p:grpSp>
      <p:sp>
        <p:nvSpPr>
          <p:cNvPr id="20" name="Bent Arrow 19">
            <a:extLst>
              <a:ext uri="{FF2B5EF4-FFF2-40B4-BE49-F238E27FC236}">
                <a16:creationId xmlns:a16="http://schemas.microsoft.com/office/drawing/2014/main" id="{B9FBF380-3B4A-B74A-8464-90BFCA50E0AE}"/>
              </a:ext>
            </a:extLst>
          </p:cNvPr>
          <p:cNvSpPr/>
          <p:nvPr/>
        </p:nvSpPr>
        <p:spPr>
          <a:xfrm rot="16200000" flipH="1">
            <a:off x="4723262" y="1482864"/>
            <a:ext cx="3815156" cy="6717172"/>
          </a:xfrm>
          <a:prstGeom prst="bentArrow">
            <a:avLst>
              <a:gd name="adj1" fmla="val 26180"/>
              <a:gd name="adj2" fmla="val 25000"/>
              <a:gd name="adj3" fmla="val 25000"/>
              <a:gd name="adj4" fmla="val 43750"/>
            </a:avLst>
          </a:prstGeom>
          <a:solidFill>
            <a:schemeClr val="accent1"/>
          </a:solidFill>
          <a:ln cmpd="sng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733B024-5F94-CF4E-A55F-ED31AE7BF8F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68218" y="10541859"/>
            <a:ext cx="5583529" cy="3551229"/>
          </a:xfrm>
          <a:prstGeom prst="rect">
            <a:avLst/>
          </a:prstGeom>
        </p:spPr>
      </p:pic>
      <p:sp>
        <p:nvSpPr>
          <p:cNvPr id="24" name="Bent Arrow 23">
            <a:extLst>
              <a:ext uri="{FF2B5EF4-FFF2-40B4-BE49-F238E27FC236}">
                <a16:creationId xmlns:a16="http://schemas.microsoft.com/office/drawing/2014/main" id="{ABF9B762-E56B-D440-ADF8-D7656104B02A}"/>
              </a:ext>
            </a:extLst>
          </p:cNvPr>
          <p:cNvSpPr/>
          <p:nvPr/>
        </p:nvSpPr>
        <p:spPr>
          <a:xfrm rot="5400000">
            <a:off x="7983645" y="6552047"/>
            <a:ext cx="2624609" cy="5712011"/>
          </a:xfrm>
          <a:prstGeom prst="bentArrow">
            <a:avLst>
              <a:gd name="adj1" fmla="val 36901"/>
              <a:gd name="adj2" fmla="val 31801"/>
              <a:gd name="adj3" fmla="val 2245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>
              <a:solidFill>
                <a:schemeClr val="tx1"/>
              </a:solidFill>
            </a:endParaRPr>
          </a:p>
        </p:txBody>
      </p:sp>
      <p:sp>
        <p:nvSpPr>
          <p:cNvPr id="26" name="Bent Arrow 25">
            <a:extLst>
              <a:ext uri="{FF2B5EF4-FFF2-40B4-BE49-F238E27FC236}">
                <a16:creationId xmlns:a16="http://schemas.microsoft.com/office/drawing/2014/main" id="{07FBC94D-2C96-ED42-9F8D-321DF4EA2625}"/>
              </a:ext>
            </a:extLst>
          </p:cNvPr>
          <p:cNvSpPr/>
          <p:nvPr/>
        </p:nvSpPr>
        <p:spPr>
          <a:xfrm rot="5400000" flipH="1">
            <a:off x="15591044" y="7230501"/>
            <a:ext cx="4041103" cy="6724847"/>
          </a:xfrm>
          <a:prstGeom prst="bentArrow">
            <a:avLst>
              <a:gd name="adj1" fmla="val 21163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4E2DC9D-E998-934A-A07F-7359F282B72A}"/>
              </a:ext>
            </a:extLst>
          </p:cNvPr>
          <p:cNvSpPr/>
          <p:nvPr/>
        </p:nvSpPr>
        <p:spPr>
          <a:xfrm>
            <a:off x="6439944" y="4928213"/>
            <a:ext cx="12089912" cy="3167534"/>
          </a:xfrm>
          <a:prstGeom prst="rect">
            <a:avLst/>
          </a:prstGeom>
          <a:noFill/>
        </p:spPr>
        <p:txBody>
          <a:bodyPr wrap="none" lIns="165100" tIns="82550" rIns="165100" bIns="82550">
            <a:spAutoFit/>
          </a:bodyPr>
          <a:lstStyle/>
          <a:p>
            <a:pPr algn="ctr"/>
            <a:r>
              <a:rPr lang="en-GB" sz="975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Simple procedure</a:t>
            </a:r>
          </a:p>
          <a:p>
            <a:pPr algn="ctr"/>
            <a:r>
              <a:rPr lang="en-GB" sz="975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any student can follow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E25669E-B3B9-FA4C-8C86-D388C9B0DF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44847" y="6690333"/>
            <a:ext cx="4949063" cy="318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7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19E2C3-A285-0044-8401-31E73041F5BF}"/>
              </a:ext>
            </a:extLst>
          </p:cNvPr>
          <p:cNvSpPr/>
          <p:nvPr/>
        </p:nvSpPr>
        <p:spPr>
          <a:xfrm>
            <a:off x="0" y="0"/>
            <a:ext cx="24765000" cy="16510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AA4F54-EC59-1048-9EBC-CE251997D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856" y="3623028"/>
            <a:ext cx="15753292" cy="926394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DB36B8B-D98E-EC40-AD6D-EA4D43C5071D}"/>
              </a:ext>
            </a:extLst>
          </p:cNvPr>
          <p:cNvSpPr/>
          <p:nvPr/>
        </p:nvSpPr>
        <p:spPr>
          <a:xfrm>
            <a:off x="6993216" y="7421440"/>
            <a:ext cx="10778592" cy="1667123"/>
          </a:xfrm>
          <a:prstGeom prst="rect">
            <a:avLst/>
          </a:prstGeom>
          <a:noFill/>
        </p:spPr>
        <p:txBody>
          <a:bodyPr wrap="none" lIns="165100" tIns="82550" rIns="165100" bIns="82550">
            <a:spAutoFit/>
          </a:bodyPr>
          <a:lstStyle/>
          <a:p>
            <a:pPr algn="ctr"/>
            <a:r>
              <a:rPr lang="en-GB" sz="975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One-click publishing</a:t>
            </a:r>
          </a:p>
        </p:txBody>
      </p:sp>
    </p:spTree>
    <p:extLst>
      <p:ext uri="{BB962C8B-B14F-4D97-AF65-F5344CB8AC3E}">
        <p14:creationId xmlns:p14="http://schemas.microsoft.com/office/powerpoint/2010/main" val="377991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19E2C3-A285-0044-8401-31E73041F5BF}"/>
              </a:ext>
            </a:extLst>
          </p:cNvPr>
          <p:cNvSpPr/>
          <p:nvPr/>
        </p:nvSpPr>
        <p:spPr>
          <a:xfrm>
            <a:off x="0" y="0"/>
            <a:ext cx="24765000" cy="16510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3DF385-9E30-F44A-899C-6F52DB4F7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8123" y="2063750"/>
            <a:ext cx="19468759" cy="12382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E7FD049-CB3C-B64F-8800-34347F662911}"/>
              </a:ext>
            </a:extLst>
          </p:cNvPr>
          <p:cNvSpPr/>
          <p:nvPr/>
        </p:nvSpPr>
        <p:spPr>
          <a:xfrm>
            <a:off x="6811571" y="8470049"/>
            <a:ext cx="11141896" cy="1667123"/>
          </a:xfrm>
          <a:prstGeom prst="rect">
            <a:avLst/>
          </a:prstGeom>
          <a:noFill/>
        </p:spPr>
        <p:txBody>
          <a:bodyPr wrap="none" lIns="165100" tIns="82550" rIns="165100" bIns="82550">
            <a:spAutoFit/>
          </a:bodyPr>
          <a:lstStyle/>
          <a:p>
            <a:pPr algn="ctr"/>
            <a:r>
              <a:rPr lang="en-GB" sz="975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Files ready to upload</a:t>
            </a:r>
          </a:p>
        </p:txBody>
      </p:sp>
    </p:spTree>
    <p:extLst>
      <p:ext uri="{BB962C8B-B14F-4D97-AF65-F5344CB8AC3E}">
        <p14:creationId xmlns:p14="http://schemas.microsoft.com/office/powerpoint/2010/main" val="1886929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19E2C3-A285-0044-8401-31E73041F5BF}"/>
              </a:ext>
            </a:extLst>
          </p:cNvPr>
          <p:cNvSpPr/>
          <p:nvPr/>
        </p:nvSpPr>
        <p:spPr>
          <a:xfrm>
            <a:off x="0" y="0"/>
            <a:ext cx="24765000" cy="16510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AFC7AB-5F3A-FA40-8E16-D824C9E41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5466" y="3028384"/>
            <a:ext cx="8373310" cy="715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0EC7F1-913B-BB47-AB89-EC9F20001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118" y="3028384"/>
            <a:ext cx="8177419" cy="7150000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DCC4D9C1-079D-3549-947B-4FFB33C8F98A}"/>
              </a:ext>
            </a:extLst>
          </p:cNvPr>
          <p:cNvSpPr/>
          <p:nvPr/>
        </p:nvSpPr>
        <p:spPr>
          <a:xfrm>
            <a:off x="5883150" y="8816192"/>
            <a:ext cx="8373310" cy="2298012"/>
          </a:xfrm>
          <a:prstGeom prst="rightArrow">
            <a:avLst>
              <a:gd name="adj1" fmla="val 28641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7FD049-CB3C-B64F-8800-34347F662911}"/>
              </a:ext>
            </a:extLst>
          </p:cNvPr>
          <p:cNvSpPr/>
          <p:nvPr/>
        </p:nvSpPr>
        <p:spPr>
          <a:xfrm>
            <a:off x="4475851" y="10728552"/>
            <a:ext cx="15813303" cy="3167534"/>
          </a:xfrm>
          <a:prstGeom prst="rect">
            <a:avLst/>
          </a:prstGeom>
          <a:noFill/>
        </p:spPr>
        <p:txBody>
          <a:bodyPr wrap="none" lIns="165100" tIns="82550" rIns="165100" bIns="82550">
            <a:spAutoFit/>
          </a:bodyPr>
          <a:lstStyle/>
          <a:p>
            <a:pPr algn="ctr"/>
            <a:r>
              <a:rPr lang="en-GB" sz="975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Compact File Size</a:t>
            </a:r>
          </a:p>
          <a:p>
            <a:pPr algn="ctr"/>
            <a:r>
              <a:rPr lang="en-GB" sz="975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(temporary files not included)</a:t>
            </a:r>
          </a:p>
        </p:txBody>
      </p:sp>
    </p:spTree>
    <p:extLst>
      <p:ext uri="{BB962C8B-B14F-4D97-AF65-F5344CB8AC3E}">
        <p14:creationId xmlns:p14="http://schemas.microsoft.com/office/powerpoint/2010/main" val="3745874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19E2C3-A285-0044-8401-31E73041F5BF}"/>
              </a:ext>
            </a:extLst>
          </p:cNvPr>
          <p:cNvSpPr/>
          <p:nvPr/>
        </p:nvSpPr>
        <p:spPr>
          <a:xfrm>
            <a:off x="0" y="0"/>
            <a:ext cx="24765000" cy="16510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7FD049-CB3C-B64F-8800-34347F662911}"/>
              </a:ext>
            </a:extLst>
          </p:cNvPr>
          <p:cNvSpPr/>
          <p:nvPr/>
        </p:nvSpPr>
        <p:spPr>
          <a:xfrm>
            <a:off x="5172594" y="10728551"/>
            <a:ext cx="14419845" cy="1667123"/>
          </a:xfrm>
          <a:prstGeom prst="rect">
            <a:avLst/>
          </a:prstGeom>
          <a:noFill/>
        </p:spPr>
        <p:txBody>
          <a:bodyPr wrap="none" lIns="165100" tIns="82550" rIns="165100" bIns="82550">
            <a:spAutoFit/>
          </a:bodyPr>
          <a:lstStyle/>
          <a:p>
            <a:pPr algn="ctr"/>
            <a:r>
              <a:rPr lang="en-GB" sz="975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Runs on Windows and Mac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DE4800-225A-184D-8F46-CEC670537BAD}"/>
              </a:ext>
            </a:extLst>
          </p:cNvPr>
          <p:cNvSpPr/>
          <p:nvPr/>
        </p:nvSpPr>
        <p:spPr>
          <a:xfrm>
            <a:off x="4992947" y="12142833"/>
            <a:ext cx="14779110" cy="1278107"/>
          </a:xfrm>
          <a:prstGeom prst="rect">
            <a:avLst/>
          </a:prstGeom>
          <a:noFill/>
        </p:spPr>
        <p:txBody>
          <a:bodyPr wrap="none" lIns="165100" tIns="82550" rIns="165100" bIns="82550">
            <a:spAutoFit/>
          </a:bodyPr>
          <a:lstStyle/>
          <a:p>
            <a:pPr algn="ctr"/>
            <a:r>
              <a:rPr lang="en-GB" sz="7222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(not tested on Linux but should work)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110E1D-E343-6F46-995D-D34CF06A9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480" y="2989401"/>
            <a:ext cx="12482041" cy="773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55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498C79F-1A79-144F-8699-588F0753B47F}"/>
              </a:ext>
            </a:extLst>
          </p:cNvPr>
          <p:cNvGrpSpPr/>
          <p:nvPr/>
        </p:nvGrpSpPr>
        <p:grpSpPr>
          <a:xfrm>
            <a:off x="8381100" y="5587335"/>
            <a:ext cx="8002800" cy="5335329"/>
            <a:chOff x="8381100" y="5587335"/>
            <a:chExt cx="8002800" cy="533532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419E2C3-A285-0044-8401-31E73041F5BF}"/>
                </a:ext>
              </a:extLst>
            </p:cNvPr>
            <p:cNvSpPr/>
            <p:nvPr/>
          </p:nvSpPr>
          <p:spPr>
            <a:xfrm>
              <a:off x="8381100" y="5587335"/>
              <a:ext cx="8002800" cy="5335329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0"/>
                    <a:lumOff val="100000"/>
                  </a:schemeClr>
                </a:gs>
                <a:gs pos="35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50" dirty="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19042A5-2D08-5847-A2BC-CDCAFAE430C7}"/>
                </a:ext>
              </a:extLst>
            </p:cNvPr>
            <p:cNvGrpSpPr/>
            <p:nvPr/>
          </p:nvGrpSpPr>
          <p:grpSpPr>
            <a:xfrm>
              <a:off x="12802018" y="7029561"/>
              <a:ext cx="2879584" cy="2195171"/>
              <a:chOff x="8737857" y="784654"/>
              <a:chExt cx="3112273" cy="2372497"/>
            </a:xfrm>
          </p:grpSpPr>
          <p:sp>
            <p:nvSpPr>
              <p:cNvPr id="10" name="Cloud 9">
                <a:extLst>
                  <a:ext uri="{FF2B5EF4-FFF2-40B4-BE49-F238E27FC236}">
                    <a16:creationId xmlns:a16="http://schemas.microsoft.com/office/drawing/2014/main" id="{743C1477-137B-C047-A19A-3D5C280781B0}"/>
                  </a:ext>
                </a:extLst>
              </p:cNvPr>
              <p:cNvSpPr/>
              <p:nvPr/>
            </p:nvSpPr>
            <p:spPr>
              <a:xfrm>
                <a:off x="8737857" y="784654"/>
                <a:ext cx="3112273" cy="2372497"/>
              </a:xfrm>
              <a:prstGeom prst="cloud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3250"/>
              </a:p>
            </p:txBody>
          </p:sp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FB252D02-7FE8-0645-AD30-36895C67784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07385" y="1404895"/>
                <a:ext cx="442097" cy="44209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0" name="Picture 6" descr="Nimble LMS logo">
                <a:extLst>
                  <a:ext uri="{FF2B5EF4-FFF2-40B4-BE49-F238E27FC236}">
                    <a16:creationId xmlns:a16="http://schemas.microsoft.com/office/drawing/2014/main" id="{55EACBC0-ADC1-6745-A6F1-DE71AEB0B61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660451" y="1361430"/>
                <a:ext cx="659541" cy="65954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2" name="Picture 8" descr="Moodle LMS logo">
                <a:extLst>
                  <a:ext uri="{FF2B5EF4-FFF2-40B4-BE49-F238E27FC236}">
                    <a16:creationId xmlns:a16="http://schemas.microsoft.com/office/drawing/2014/main" id="{B6616364-4347-D34A-B85E-CF2595CF237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07385" y="1998771"/>
                <a:ext cx="442097" cy="44209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8" name="Picture 4" descr="CanopyLAB - Social Learning Powered by AI logo">
                <a:extLst>
                  <a:ext uri="{FF2B5EF4-FFF2-40B4-BE49-F238E27FC236}">
                    <a16:creationId xmlns:a16="http://schemas.microsoft.com/office/drawing/2014/main" id="{DC81D1C8-85DC-6E48-A09C-0DD4DB9BDB8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060460" y="1313527"/>
                <a:ext cx="961768" cy="1827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2C13E994-87C6-F34A-A660-B9728B3382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89239" y="1897296"/>
                <a:ext cx="720468" cy="202949"/>
              </a:xfrm>
              <a:prstGeom prst="rect">
                <a:avLst/>
              </a:prstGeom>
            </p:spPr>
          </p:pic>
          <p:pic>
            <p:nvPicPr>
              <p:cNvPr id="1034" name="Picture 10" descr="Home">
                <a:extLst>
                  <a:ext uri="{FF2B5EF4-FFF2-40B4-BE49-F238E27FC236}">
                    <a16:creationId xmlns:a16="http://schemas.microsoft.com/office/drawing/2014/main" id="{D64BBB8F-F3E7-E04C-88D7-A9E798154B1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194839" y="2322246"/>
                <a:ext cx="659541" cy="1535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25B85D7-EECC-D641-87C8-76FB7B2F23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401396" y="7020367"/>
              <a:ext cx="3582862" cy="2306210"/>
            </a:xfrm>
            <a:prstGeom prst="rect">
              <a:avLst/>
            </a:prstGeom>
          </p:spPr>
        </p:pic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DCF6F9BB-A4F2-EF4D-A106-3CF16902F7CE}"/>
                </a:ext>
              </a:extLst>
            </p:cNvPr>
            <p:cNvSpPr/>
            <p:nvPr/>
          </p:nvSpPr>
          <p:spPr>
            <a:xfrm>
              <a:off x="11014332" y="7228543"/>
              <a:ext cx="2623606" cy="1797207"/>
            </a:xfrm>
            <a:prstGeom prst="rightArrow">
              <a:avLst>
                <a:gd name="adj1" fmla="val 6153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5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4E2DC9D-E998-934A-A07F-7359F282B72A}"/>
                </a:ext>
              </a:extLst>
            </p:cNvPr>
            <p:cNvSpPr/>
            <p:nvPr/>
          </p:nvSpPr>
          <p:spPr>
            <a:xfrm>
              <a:off x="10914260" y="7615339"/>
              <a:ext cx="2194877" cy="1028487"/>
            </a:xfrm>
            <a:prstGeom prst="rect">
              <a:avLst/>
            </a:prstGeom>
            <a:noFill/>
          </p:spPr>
          <p:txBody>
            <a:bodyPr wrap="square" lIns="165100" tIns="82550" rIns="165100" bIns="82550">
              <a:spAutoFit/>
            </a:bodyPr>
            <a:lstStyle/>
            <a:p>
              <a:pPr algn="ctr"/>
              <a:r>
                <a:rPr lang="en-GB" sz="28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rPr>
                <a:t>Publish For Submission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1701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3F0195-4856-F846-84E8-4C3CF3343A15}"/>
              </a:ext>
            </a:extLst>
          </p:cNvPr>
          <p:cNvSpPr/>
          <p:nvPr/>
        </p:nvSpPr>
        <p:spPr>
          <a:xfrm>
            <a:off x="11367300" y="7239800"/>
            <a:ext cx="2030400" cy="20304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 dirty="0"/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512026-6963-7D49-B66A-1F3158D76AAA}"/>
              </a:ext>
            </a:extLst>
          </p:cNvPr>
          <p:cNvSpPr/>
          <p:nvPr/>
        </p:nvSpPr>
        <p:spPr>
          <a:xfrm>
            <a:off x="11367301" y="7572625"/>
            <a:ext cx="2030400" cy="1364749"/>
          </a:xfrm>
          <a:prstGeom prst="rightArrow">
            <a:avLst>
              <a:gd name="adj1" fmla="val 61537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4278A9-4FDB-2641-8B03-01DDCB42C8B8}"/>
              </a:ext>
            </a:extLst>
          </p:cNvPr>
          <p:cNvSpPr/>
          <p:nvPr/>
        </p:nvSpPr>
        <p:spPr>
          <a:xfrm>
            <a:off x="11165735" y="7863866"/>
            <a:ext cx="2231965" cy="782265"/>
          </a:xfrm>
          <a:prstGeom prst="rect">
            <a:avLst/>
          </a:prstGeom>
          <a:noFill/>
        </p:spPr>
        <p:txBody>
          <a:bodyPr wrap="square" lIns="165100" tIns="82550" rIns="165100" bIns="82550">
            <a:spAutoFit/>
          </a:bodyPr>
          <a:lstStyle/>
          <a:p>
            <a:pPr algn="ctr"/>
            <a:r>
              <a:rPr lang="en-GB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Publish For Submission</a:t>
            </a:r>
          </a:p>
        </p:txBody>
      </p:sp>
    </p:spTree>
    <p:extLst>
      <p:ext uri="{BB962C8B-B14F-4D97-AF65-F5344CB8AC3E}">
        <p14:creationId xmlns:p14="http://schemas.microsoft.com/office/powerpoint/2010/main" val="2625657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3F0195-4856-F846-84E8-4C3CF3343A15}"/>
              </a:ext>
            </a:extLst>
          </p:cNvPr>
          <p:cNvSpPr/>
          <p:nvPr/>
        </p:nvSpPr>
        <p:spPr>
          <a:xfrm>
            <a:off x="4763100" y="4252538"/>
            <a:ext cx="15238800" cy="80028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5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62751AA-239C-4E45-91BF-BA1021A8C404}"/>
              </a:ext>
            </a:extLst>
          </p:cNvPr>
          <p:cNvGrpSpPr/>
          <p:nvPr/>
        </p:nvGrpSpPr>
        <p:grpSpPr>
          <a:xfrm>
            <a:off x="5744387" y="4519238"/>
            <a:ext cx="13276225" cy="7469400"/>
            <a:chOff x="5744387" y="4519238"/>
            <a:chExt cx="13276225" cy="746940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3733698-F347-C643-AC57-A962EC60B907}"/>
                </a:ext>
              </a:extLst>
            </p:cNvPr>
            <p:cNvGrpSpPr/>
            <p:nvPr/>
          </p:nvGrpSpPr>
          <p:grpSpPr>
            <a:xfrm>
              <a:off x="15455649" y="5768688"/>
              <a:ext cx="3564963" cy="2717585"/>
              <a:chOff x="8737857" y="784654"/>
              <a:chExt cx="3112273" cy="2372497"/>
            </a:xfrm>
          </p:grpSpPr>
          <p:sp>
            <p:nvSpPr>
              <p:cNvPr id="34" name="Cloud 33">
                <a:extLst>
                  <a:ext uri="{FF2B5EF4-FFF2-40B4-BE49-F238E27FC236}">
                    <a16:creationId xmlns:a16="http://schemas.microsoft.com/office/drawing/2014/main" id="{695F5133-19D2-9544-BA88-498239765B06}"/>
                  </a:ext>
                </a:extLst>
              </p:cNvPr>
              <p:cNvSpPr/>
              <p:nvPr/>
            </p:nvSpPr>
            <p:spPr>
              <a:xfrm>
                <a:off x="8737857" y="784654"/>
                <a:ext cx="3112273" cy="2372497"/>
              </a:xfrm>
              <a:prstGeom prst="cloud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3250"/>
              </a:p>
            </p:txBody>
          </p:sp>
          <p:pic>
            <p:nvPicPr>
              <p:cNvPr id="35" name="Picture 2">
                <a:extLst>
                  <a:ext uri="{FF2B5EF4-FFF2-40B4-BE49-F238E27FC236}">
                    <a16:creationId xmlns:a16="http://schemas.microsoft.com/office/drawing/2014/main" id="{18E095FD-D558-D34E-8CDF-9106EF169E2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07385" y="1404895"/>
                <a:ext cx="442097" cy="44209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6" name="Picture 6" descr="Nimble LMS logo">
                <a:extLst>
                  <a:ext uri="{FF2B5EF4-FFF2-40B4-BE49-F238E27FC236}">
                    <a16:creationId xmlns:a16="http://schemas.microsoft.com/office/drawing/2014/main" id="{A07C6EF5-5CE1-FB4D-B281-CF131FDD9B2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660451" y="1361430"/>
                <a:ext cx="659541" cy="65954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7" name="Picture 8" descr="Moodle LMS logo">
                <a:extLst>
                  <a:ext uri="{FF2B5EF4-FFF2-40B4-BE49-F238E27FC236}">
                    <a16:creationId xmlns:a16="http://schemas.microsoft.com/office/drawing/2014/main" id="{CCC4E892-C01A-0048-ADC8-189C0105A1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07385" y="1998771"/>
                <a:ext cx="442097" cy="44209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8" name="Picture 4" descr="CanopyLAB - Social Learning Powered by AI logo">
                <a:extLst>
                  <a:ext uri="{FF2B5EF4-FFF2-40B4-BE49-F238E27FC236}">
                    <a16:creationId xmlns:a16="http://schemas.microsoft.com/office/drawing/2014/main" id="{ABF17C3B-1C01-7E48-915B-1E05922538A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060460" y="1313527"/>
                <a:ext cx="961768" cy="1827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E504121B-2606-DB4C-92D7-AF3836EFAA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89239" y="1897296"/>
                <a:ext cx="720468" cy="202949"/>
              </a:xfrm>
              <a:prstGeom prst="rect">
                <a:avLst/>
              </a:prstGeom>
            </p:spPr>
          </p:pic>
          <p:pic>
            <p:nvPicPr>
              <p:cNvPr id="40" name="Picture 10" descr="Home">
                <a:extLst>
                  <a:ext uri="{FF2B5EF4-FFF2-40B4-BE49-F238E27FC236}">
                    <a16:creationId xmlns:a16="http://schemas.microsoft.com/office/drawing/2014/main" id="{E11E61EF-B8DF-724C-8DA2-D9F56B4858F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194839" y="2322246"/>
                <a:ext cx="659541" cy="1535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1" name="Bent Arrow 40">
              <a:extLst>
                <a:ext uri="{FF2B5EF4-FFF2-40B4-BE49-F238E27FC236}">
                  <a16:creationId xmlns:a16="http://schemas.microsoft.com/office/drawing/2014/main" id="{9A2BFD66-8D50-DE46-A51E-9A3038259FAB}"/>
                </a:ext>
              </a:extLst>
            </p:cNvPr>
            <p:cNvSpPr/>
            <p:nvPr/>
          </p:nvSpPr>
          <p:spPr>
            <a:xfrm rot="16200000" flipH="1">
              <a:off x="7570467" y="3988652"/>
              <a:ext cx="2420353" cy="4261406"/>
            </a:xfrm>
            <a:prstGeom prst="bentArrow">
              <a:avLst>
                <a:gd name="adj1" fmla="val 26180"/>
                <a:gd name="adj2" fmla="val 25000"/>
                <a:gd name="adj3" fmla="val 25000"/>
                <a:gd name="adj4" fmla="val 43750"/>
              </a:avLst>
            </a:prstGeom>
            <a:solidFill>
              <a:schemeClr val="accent1"/>
            </a:solidFill>
            <a:ln cmpd="sng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5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838F921-DC03-D34C-84BB-E8C79148D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263488" y="9735721"/>
              <a:ext cx="3542217" cy="2252917"/>
            </a:xfrm>
            <a:prstGeom prst="rect">
              <a:avLst/>
            </a:prstGeom>
          </p:spPr>
        </p:pic>
        <p:sp>
          <p:nvSpPr>
            <p:cNvPr id="43" name="Bent Arrow 42">
              <a:extLst>
                <a:ext uri="{FF2B5EF4-FFF2-40B4-BE49-F238E27FC236}">
                  <a16:creationId xmlns:a16="http://schemas.microsoft.com/office/drawing/2014/main" id="{10411767-0969-3D41-9EC0-D5CACECA411F}"/>
                </a:ext>
              </a:extLst>
            </p:cNvPr>
            <p:cNvSpPr/>
            <p:nvPr/>
          </p:nvSpPr>
          <p:spPr>
            <a:xfrm rot="5400000">
              <a:off x="9668252" y="7233948"/>
              <a:ext cx="1665064" cy="3564962"/>
            </a:xfrm>
            <a:prstGeom prst="bentArrow">
              <a:avLst>
                <a:gd name="adj1" fmla="val 36901"/>
                <a:gd name="adj2" fmla="val 31801"/>
                <a:gd name="adj3" fmla="val 22450"/>
                <a:gd name="adj4" fmla="val 4375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50">
                <a:solidFill>
                  <a:schemeClr val="tx1"/>
                </a:solidFill>
              </a:endParaRPr>
            </a:p>
          </p:txBody>
        </p:sp>
        <p:sp>
          <p:nvSpPr>
            <p:cNvPr id="44" name="Bent Arrow 43">
              <a:extLst>
                <a:ext uri="{FF2B5EF4-FFF2-40B4-BE49-F238E27FC236}">
                  <a16:creationId xmlns:a16="http://schemas.microsoft.com/office/drawing/2014/main" id="{9F067022-ADA0-CD4C-8BA0-5897162C1466}"/>
                </a:ext>
              </a:extLst>
            </p:cNvPr>
            <p:cNvSpPr/>
            <p:nvPr/>
          </p:nvSpPr>
          <p:spPr>
            <a:xfrm rot="5400000" flipH="1">
              <a:off x="14465040" y="7634980"/>
              <a:ext cx="2563695" cy="4266275"/>
            </a:xfrm>
            <a:prstGeom prst="bentArrow">
              <a:avLst>
                <a:gd name="adj1" fmla="val 21163"/>
                <a:gd name="adj2" fmla="val 25000"/>
                <a:gd name="adj3" fmla="val 25000"/>
                <a:gd name="adj4" fmla="val 4375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50">
                <a:solidFill>
                  <a:schemeClr val="tx1"/>
                </a:solidFill>
              </a:endParaRPr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648E2BC-C390-E744-8CEA-EEE16CFB5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744387" y="7292295"/>
              <a:ext cx="3139709" cy="2020962"/>
            </a:xfrm>
            <a:prstGeom prst="rect">
              <a:avLst/>
            </a:prstGeom>
          </p:spPr>
        </p:pic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09B746C-53C9-8A4A-973B-FABF571839E2}"/>
                </a:ext>
              </a:extLst>
            </p:cNvPr>
            <p:cNvGrpSpPr/>
            <p:nvPr/>
          </p:nvGrpSpPr>
          <p:grpSpPr>
            <a:xfrm>
              <a:off x="10911347" y="4519238"/>
              <a:ext cx="3238675" cy="1489459"/>
              <a:chOff x="9989427" y="2319217"/>
              <a:chExt cx="5105061" cy="2347805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D8736C20-7097-1148-BE63-D26AA2BCCE66}"/>
                  </a:ext>
                </a:extLst>
              </p:cNvPr>
              <p:cNvSpPr/>
              <p:nvPr/>
            </p:nvSpPr>
            <p:spPr>
              <a:xfrm>
                <a:off x="9989427" y="2319217"/>
                <a:ext cx="5105061" cy="234780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50"/>
              </a:p>
            </p:txBody>
          </p:sp>
          <p:pic>
            <p:nvPicPr>
              <p:cNvPr id="48" name="Picture 47">
                <a:extLst>
                  <a:ext uri="{FF2B5EF4-FFF2-40B4-BE49-F238E27FC236}">
                    <a16:creationId xmlns:a16="http://schemas.microsoft.com/office/drawing/2014/main" id="{C2C2B83B-87D2-414C-9548-443CD97072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989427" y="2375887"/>
                <a:ext cx="3936927" cy="935454"/>
              </a:xfrm>
              <a:prstGeom prst="rect">
                <a:avLst/>
              </a:prstGeom>
            </p:spPr>
          </p:pic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9E303961-657F-7F47-B04D-22DBB1A5EE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043018" y="3260248"/>
                <a:ext cx="3741853" cy="1169323"/>
              </a:xfrm>
              <a:prstGeom prst="rect">
                <a:avLst/>
              </a:prstGeom>
            </p:spPr>
          </p:pic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2591F977-2ADA-5E40-8639-12D3EE31969C}"/>
                  </a:ext>
                </a:extLst>
              </p:cNvPr>
              <p:cNvSpPr/>
              <p:nvPr/>
            </p:nvSpPr>
            <p:spPr>
              <a:xfrm>
                <a:off x="13735415" y="3896524"/>
                <a:ext cx="1031967" cy="53539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3250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279CC8C9-1105-6341-96E7-2220FF7ECF46}"/>
                  </a:ext>
                </a:extLst>
              </p:cNvPr>
              <p:cNvSpPr/>
              <p:nvPr/>
            </p:nvSpPr>
            <p:spPr>
              <a:xfrm>
                <a:off x="10069085" y="2487976"/>
                <a:ext cx="793604" cy="743971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2501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706</TotalTime>
  <Words>41</Words>
  <Application>Microsoft Macintosh PowerPoint</Application>
  <PresentationFormat>Custom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</cp:revision>
  <dcterms:created xsi:type="dcterms:W3CDTF">2021-12-21T00:38:21Z</dcterms:created>
  <dcterms:modified xsi:type="dcterms:W3CDTF">2021-12-23T06:55:39Z</dcterms:modified>
</cp:coreProperties>
</file>

<file path=docProps/thumbnail.jpeg>
</file>